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51" d="100"/>
          <a:sy n="51" d="100"/>
        </p:scale>
        <p:origin x="248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65C76-06EC-468C-ADD7-C7312BC40D3A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CE367-B63A-401F-B01D-21631C4DB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0613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65C76-06EC-468C-ADD7-C7312BC40D3A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CE367-B63A-401F-B01D-21631C4DB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827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65C76-06EC-468C-ADD7-C7312BC40D3A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CE367-B63A-401F-B01D-21631C4DB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22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65C76-06EC-468C-ADD7-C7312BC40D3A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CE367-B63A-401F-B01D-21631C4DB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241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65C76-06EC-468C-ADD7-C7312BC40D3A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CE367-B63A-401F-B01D-21631C4DB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078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65C76-06EC-468C-ADD7-C7312BC40D3A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CE367-B63A-401F-B01D-21631C4DB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068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65C76-06EC-468C-ADD7-C7312BC40D3A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CE367-B63A-401F-B01D-21631C4DB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187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65C76-06EC-468C-ADD7-C7312BC40D3A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CE367-B63A-401F-B01D-21631C4DB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997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65C76-06EC-468C-ADD7-C7312BC40D3A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CE367-B63A-401F-B01D-21631C4DB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654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65C76-06EC-468C-ADD7-C7312BC40D3A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CE367-B63A-401F-B01D-21631C4DB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5936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65C76-06EC-468C-ADD7-C7312BC40D3A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8CE367-B63A-401F-B01D-21631C4DB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076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65C76-06EC-468C-ADD7-C7312BC40D3A}" type="datetimeFigureOut">
              <a:rPr lang="en-GB" smtClean="0"/>
              <a:t>17/10/2025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CE367-B63A-401F-B01D-21631C4DB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835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123D6E9-FAC2-4FA2-A9F2-A5C7AFA71F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759" y="1899795"/>
            <a:ext cx="6144482" cy="6335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3716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 Faulkner</dc:creator>
  <cp:lastModifiedBy>Mel Faulkner</cp:lastModifiedBy>
  <cp:revision>3</cp:revision>
  <cp:lastPrinted>2025-10-17T07:20:43Z</cp:lastPrinted>
  <dcterms:created xsi:type="dcterms:W3CDTF">2025-10-17T07:19:52Z</dcterms:created>
  <dcterms:modified xsi:type="dcterms:W3CDTF">2025-10-17T10:55:23Z</dcterms:modified>
</cp:coreProperties>
</file>